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3" r:id="rId6"/>
    <p:sldId id="258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34" autoAdjust="0"/>
    <p:restoredTop sz="94202" autoAdjust="0"/>
  </p:normalViewPr>
  <p:slideViewPr>
    <p:cSldViewPr snapToGrid="0">
      <p:cViewPr varScale="1">
        <p:scale>
          <a:sx n="65" d="100"/>
          <a:sy n="65" d="100"/>
        </p:scale>
        <p:origin x="281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484A1-4DF5-4C03-9F24-783C2983DB26}" type="datetimeFigureOut">
              <a:rPr lang="en-US" smtClean="0"/>
              <a:t>6/21/2022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C9FF7-8B86-4DC1-9FC4-59695E829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30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484A1-4DF5-4C03-9F24-783C2983DB26}" type="datetimeFigureOut">
              <a:rPr lang="en-US" smtClean="0"/>
              <a:t>6/21/2022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C9FF7-8B86-4DC1-9FC4-59695E829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690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484A1-4DF5-4C03-9F24-783C2983DB26}" type="datetimeFigureOut">
              <a:rPr lang="en-US" smtClean="0"/>
              <a:t>6/21/2022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C9FF7-8B86-4DC1-9FC4-59695E829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069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484A1-4DF5-4C03-9F24-783C2983DB26}" type="datetimeFigureOut">
              <a:rPr lang="en-US" smtClean="0"/>
              <a:t>6/21/2022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C9FF7-8B86-4DC1-9FC4-59695E829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82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484A1-4DF5-4C03-9F24-783C2983DB26}" type="datetimeFigureOut">
              <a:rPr lang="en-US" smtClean="0"/>
              <a:t>6/21/2022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C9FF7-8B86-4DC1-9FC4-59695E829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829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484A1-4DF5-4C03-9F24-783C2983DB26}" type="datetimeFigureOut">
              <a:rPr lang="en-US" smtClean="0"/>
              <a:t>6/21/2022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C9FF7-8B86-4DC1-9FC4-59695E829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880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484A1-4DF5-4C03-9F24-783C2983DB26}" type="datetimeFigureOut">
              <a:rPr lang="en-US" smtClean="0"/>
              <a:t>6/21/2022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C9FF7-8B86-4DC1-9FC4-59695E829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594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484A1-4DF5-4C03-9F24-783C2983DB26}" type="datetimeFigureOut">
              <a:rPr lang="en-US" smtClean="0"/>
              <a:t>6/21/2022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C9FF7-8B86-4DC1-9FC4-59695E829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415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484A1-4DF5-4C03-9F24-783C2983DB26}" type="datetimeFigureOut">
              <a:rPr lang="en-US" smtClean="0"/>
              <a:t>6/21/2022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C9FF7-8B86-4DC1-9FC4-59695E829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699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484A1-4DF5-4C03-9F24-783C2983DB26}" type="datetimeFigureOut">
              <a:rPr lang="en-US" smtClean="0"/>
              <a:t>6/21/2022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C9FF7-8B86-4DC1-9FC4-59695E829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22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484A1-4DF5-4C03-9F24-783C2983DB26}" type="datetimeFigureOut">
              <a:rPr lang="en-US" smtClean="0"/>
              <a:t>6/21/2022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C9FF7-8B86-4DC1-9FC4-59695E829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611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C484A1-4DF5-4C03-9F24-783C2983DB26}" type="datetimeFigureOut">
              <a:rPr lang="en-US" smtClean="0"/>
              <a:t>6/21/2022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7C9FF7-8B86-4DC1-9FC4-59695E829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222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562D832-BC6E-4AA1-9D94-6239A15DD8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3663"/>
            <a:ext cx="9144000" cy="6150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281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CEF7B6-402F-4A14-8445-668EB59D6F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2983"/>
            <a:ext cx="9144000" cy="6132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84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FDA536-EE0F-41FB-8CE5-43C88EA49C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4043"/>
            <a:ext cx="9144000" cy="6149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188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670407-201F-4570-B7C7-16DFA03FF5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2983"/>
            <a:ext cx="9144000" cy="6132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174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D0B240-2E6D-4F39-8788-0F4D332D13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6029"/>
            <a:ext cx="9144000" cy="6105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485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4241C3-E62E-4D7B-A5B8-FED77301ED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0506"/>
            <a:ext cx="9144000" cy="6136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4091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34D10B2-0303-46AF-98E0-C66CB2B28B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9790"/>
            <a:ext cx="9144000" cy="613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0329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A2632C-E60A-45C6-B401-F7BE86389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8498"/>
            <a:ext cx="9144000" cy="612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750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97CDF0-1478-4D57-98BB-4BFB72956E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1019"/>
            <a:ext cx="9144000" cy="6115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4111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667288D-F9B2-4310-A32D-06CADAE6B1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8521"/>
            <a:ext cx="9144000" cy="6160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1539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7BDCD0-5131-41BC-B86A-DBB71D835D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1661"/>
            <a:ext cx="9144000" cy="6134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3501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F1E91D-01DA-4004-9A31-4DB84B21E9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1019"/>
            <a:ext cx="9144000" cy="6115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8464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8C8C54-8472-46E0-B07D-4CB745E4B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6750"/>
            <a:ext cx="9144000" cy="61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752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8020A4-C1AB-42C4-8D25-3610705F80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2916"/>
            <a:ext cx="9144000" cy="6132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3216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65C3B1-A6EC-47CB-AA44-76AD6E54C9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1043"/>
            <a:ext cx="9144000" cy="6115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7471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5D8AF5-9A03-4F7B-87ED-1BFDB75EB7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2849"/>
            <a:ext cx="9144000" cy="6132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9403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C5319D-FD22-40D2-9C51-ACF7D29664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2985"/>
            <a:ext cx="9144000" cy="615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541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E65C9C-48A8-4D90-A11B-E2FDBD3168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7833"/>
            <a:ext cx="9144000" cy="6142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7784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AA9246-EB4A-4363-801B-755D07107C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4787"/>
            <a:ext cx="9144000" cy="6128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5186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1B039F-1982-453C-BA31-4BF90865F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2812"/>
            <a:ext cx="9144000" cy="615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8385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359B03-6372-4C9F-9F33-FF5860238B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9093"/>
            <a:ext cx="9144000" cy="6159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2849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8D29DD3-9171-4CFE-AEB3-111BC3994D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5461"/>
            <a:ext cx="9144000" cy="6127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165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On-screen Show (4:3)</PresentationFormat>
  <Paragraphs>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Burkhard Stiller</dc:creator>
  <cp:lastModifiedBy>Burkhard Stiller</cp:lastModifiedBy>
  <cp:revision>8</cp:revision>
  <dcterms:created xsi:type="dcterms:W3CDTF">2022-06-21T12:15:12Z</dcterms:created>
  <dcterms:modified xsi:type="dcterms:W3CDTF">2022-06-21T12:27:31Z</dcterms:modified>
</cp:coreProperties>
</file>